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</p:sldIdLst>
  <p:sldSz cx="24382413" cy="15238413"/>
  <p:notesSz cx="6858000" cy="9144000"/>
  <p:defaultTextStyle>
    <a:defPPr>
      <a:defRPr lang="pt-PT"/>
    </a:defPPr>
    <a:lvl1pPr marL="0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1pPr>
    <a:lvl2pPr marL="950885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2pPr>
    <a:lvl3pPr marL="1901769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3pPr>
    <a:lvl4pPr marL="2852654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4pPr>
    <a:lvl5pPr marL="3803538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5pPr>
    <a:lvl6pPr marL="4754423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6pPr>
    <a:lvl7pPr marL="5705307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7pPr>
    <a:lvl8pPr marL="6656192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8pPr>
    <a:lvl9pPr marL="7607076" algn="l" defTabSz="950885" rtl="0" eaLnBrk="1" latinLnBrk="0" hangingPunct="1">
      <a:defRPr sz="37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2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2120" y="224"/>
      </p:cViewPr>
      <p:guideLst>
        <p:guide orient="horz" pos="480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ridge over a body of water&#10;&#10;Description automatically generated with low confidence">
            <a:extLst>
              <a:ext uri="{FF2B5EF4-FFF2-40B4-BE49-F238E27FC236}">
                <a16:creationId xmlns:a16="http://schemas.microsoft.com/office/drawing/2014/main" id="{41699240-7DCE-E009-4B4D-AA8662FBE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2" y="0"/>
            <a:ext cx="24373848" cy="15238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Número do Diapositivo 3">
            <a:extLst>
              <a:ext uri="{FF2B5EF4-FFF2-40B4-BE49-F238E27FC236}">
                <a16:creationId xmlns:a16="http://schemas.microsoft.com/office/drawing/2014/main" id="{7B38074D-A629-B7CC-8739-A71FC4B923B0}"/>
              </a:ext>
            </a:extLst>
          </p:cNvPr>
          <p:cNvSpPr txBox="1">
            <a:spLocks/>
          </p:cNvSpPr>
          <p:nvPr userDrawn="1"/>
        </p:nvSpPr>
        <p:spPr>
          <a:xfrm>
            <a:off x="526789" y="14401240"/>
            <a:ext cx="13455474" cy="501677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Urban Risks  |  Lisbon 23-25 June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Posição do Número do Diapositivo 3">
            <a:extLst>
              <a:ext uri="{FF2B5EF4-FFF2-40B4-BE49-F238E27FC236}">
                <a16:creationId xmlns:a16="http://schemas.microsoft.com/office/drawing/2014/main" id="{D12117D4-3D0A-D5C8-507D-C26ED2ADA487}"/>
              </a:ext>
            </a:extLst>
          </p:cNvPr>
          <p:cNvSpPr txBox="1">
            <a:spLocks/>
          </p:cNvSpPr>
          <p:nvPr userDrawn="1"/>
        </p:nvSpPr>
        <p:spPr>
          <a:xfrm>
            <a:off x="22487887" y="14401240"/>
            <a:ext cx="1367745" cy="501677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D2E59BD-C0DA-FD45-9A3E-7F8C76AB69A9}" type="slidenum"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B48CF59-0DC9-A1E8-EE20-8E4020419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1040" b="1041"/>
          <a:stretch/>
        </p:blipFill>
        <p:spPr>
          <a:xfrm>
            <a:off x="4282" y="0"/>
            <a:ext cx="24373848" cy="15238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54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66" indent="-685766" algn="l" defTabSz="914354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26" indent="-571471" algn="l" defTabSz="914354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91435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914354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914354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4EF83E9C-A6C9-C0EE-43F0-9477409ED864}"/>
              </a:ext>
            </a:extLst>
          </p:cNvPr>
          <p:cNvSpPr>
            <a:spLocks noGrp="1"/>
          </p:cNvSpPr>
          <p:nvPr/>
        </p:nvSpPr>
        <p:spPr>
          <a:xfrm>
            <a:off x="1536995" y="2840957"/>
            <a:ext cx="10245157" cy="20406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5600" dirty="0" err="1">
                <a:solidFill>
                  <a:schemeClr val="bg1"/>
                </a:solidFill>
              </a:rPr>
              <a:t>Communication</a:t>
            </a:r>
            <a:r>
              <a:rPr lang="pt-PT" sz="5600" dirty="0">
                <a:solidFill>
                  <a:schemeClr val="bg1"/>
                </a:solidFill>
              </a:rPr>
              <a:t> </a:t>
            </a:r>
            <a:r>
              <a:rPr lang="pt-PT" sz="5600" dirty="0" err="1">
                <a:solidFill>
                  <a:schemeClr val="bg1"/>
                </a:solidFill>
              </a:rPr>
              <a:t>Title</a:t>
            </a:r>
            <a:endParaRPr lang="pt-PT" sz="5600" dirty="0">
              <a:solidFill>
                <a:schemeClr val="bg1"/>
              </a:solidFill>
            </a:endParaRPr>
          </a:p>
          <a:p>
            <a:r>
              <a:rPr lang="pt-PT" sz="5600" dirty="0">
                <a:solidFill>
                  <a:schemeClr val="bg1"/>
                </a:solidFill>
              </a:rPr>
              <a:t>Título da comunicação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89ED2D79-73D9-0E68-6DCF-2C2EE8165547}"/>
              </a:ext>
            </a:extLst>
          </p:cNvPr>
          <p:cNvSpPr>
            <a:spLocks noGrp="1"/>
          </p:cNvSpPr>
          <p:nvPr/>
        </p:nvSpPr>
        <p:spPr>
          <a:xfrm>
            <a:off x="1537002" y="5603621"/>
            <a:ext cx="10654204" cy="1474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 err="1">
                <a:solidFill>
                  <a:schemeClr val="bg1">
                    <a:lumMod val="95000"/>
                  </a:schemeClr>
                </a:solidFill>
              </a:rPr>
              <a:t>Author’s</a:t>
            </a:r>
            <a:r>
              <a:rPr lang="pt-PT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95000"/>
                  </a:schemeClr>
                </a:solidFill>
              </a:rPr>
              <a:t>Names</a:t>
            </a:r>
            <a:endParaRPr lang="pt-P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PT" dirty="0">
                <a:solidFill>
                  <a:schemeClr val="bg1">
                    <a:lumMod val="95000"/>
                  </a:schemeClr>
                </a:solidFill>
              </a:rPr>
              <a:t>Nome dos autores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D16117-B00C-6A03-1287-1326E077B4B5}"/>
              </a:ext>
            </a:extLst>
          </p:cNvPr>
          <p:cNvSpPr>
            <a:spLocks noGrp="1"/>
          </p:cNvSpPr>
          <p:nvPr/>
        </p:nvSpPr>
        <p:spPr>
          <a:xfrm>
            <a:off x="1536995" y="8777107"/>
            <a:ext cx="7634475" cy="9788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400" b="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Author’s</a:t>
            </a:r>
            <a:r>
              <a:rPr lang="pt-PT" sz="2400" b="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2400" b="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affiliations</a:t>
            </a:r>
            <a:endParaRPr lang="pt-PT" sz="2400" b="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2400" b="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Afiliação dos autores</a:t>
            </a:r>
          </a:p>
        </p:txBody>
      </p:sp>
    </p:spTree>
    <p:extLst>
      <p:ext uri="{BB962C8B-B14F-4D97-AF65-F5344CB8AC3E}">
        <p14:creationId xmlns:p14="http://schemas.microsoft.com/office/powerpoint/2010/main" val="13211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57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15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</Words>
  <Application>Microsoft Macintosh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Cristina Catita</dc:creator>
  <cp:lastModifiedBy>Microsoft Office User</cp:lastModifiedBy>
  <cp:revision>10</cp:revision>
  <dcterms:created xsi:type="dcterms:W3CDTF">2016-05-28T17:08:44Z</dcterms:created>
  <dcterms:modified xsi:type="dcterms:W3CDTF">2022-05-26T18:38:43Z</dcterms:modified>
</cp:coreProperties>
</file>